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C7AD-1680-4128-9819-EB9D6A9DB4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F91523-3A87-40B1-ADD0-6CD88E9B6BA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C7AD-1680-4128-9819-EB9D6A9DB4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1523-3A87-40B1-ADD0-6CD88E9B6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C7AD-1680-4128-9819-EB9D6A9DB4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1523-3A87-40B1-ADD0-6CD88E9B6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C7AD-1680-4128-9819-EB9D6A9DB4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1523-3A87-40B1-ADD0-6CD88E9B6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C7AD-1680-4128-9819-EB9D6A9DB4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1523-3A87-40B1-ADD0-6CD88E9B6B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C7AD-1680-4128-9819-EB9D6A9DB4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1523-3A87-40B1-ADD0-6CD88E9B6BA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C7AD-1680-4128-9819-EB9D6A9DB4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1523-3A87-40B1-ADD0-6CD88E9B6B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C7AD-1680-4128-9819-EB9D6A9DB4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1523-3A87-40B1-ADD0-6CD88E9B6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C7AD-1680-4128-9819-EB9D6A9DB4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1523-3A87-40B1-ADD0-6CD88E9B6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C7AD-1680-4128-9819-EB9D6A9DB4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1523-3A87-40B1-ADD0-6CD88E9B6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C7AD-1680-4128-9819-EB9D6A9DB4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1523-3A87-40B1-ADD0-6CD88E9B6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A02C7AD-1680-4128-9819-EB9D6A9DB4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EF91523-3A87-40B1-ADD0-6CD88E9B6B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688" y="3023616"/>
            <a:ext cx="7525512" cy="3048000"/>
          </a:xfrm>
        </p:spPr>
        <p:txBody>
          <a:bodyPr/>
          <a:lstStyle/>
          <a:p>
            <a:r>
              <a:rPr lang="sr-Cyrl-R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Шта  је генски локус?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sr-Cyrl-RS" sz="2800" b="1" dirty="0" smtClean="0">
                <a:solidFill>
                  <a:schemeClr val="tx1"/>
                </a:solidFill>
              </a:rPr>
              <a:t>              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различит облик истог гена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Б)  место гена на хромозому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рецесиван алел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43400" y="4035552"/>
            <a:ext cx="33528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36" y="152400"/>
            <a:ext cx="376404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63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7162800" cy="3048000"/>
          </a:xfrm>
        </p:spPr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Стих српске народне епске поезије је:</a:t>
            </a:r>
          </a:p>
          <a:p>
            <a:r>
              <a:rPr lang="sr-Cyrl-RS" sz="2800" b="1" dirty="0" smtClean="0">
                <a:solidFill>
                  <a:schemeClr val="tx1"/>
                </a:solidFill>
              </a:rPr>
              <a:t>                  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дванаестерац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Б) осмерац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sr-Latn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В) десетерац</a:t>
            </a:r>
          </a:p>
          <a:p>
            <a:r>
              <a:rPr lang="sr-Cyrl-RS" sz="2800" b="1" dirty="0" smtClean="0">
                <a:solidFill>
                  <a:schemeClr val="tx1"/>
                </a:solidFill>
              </a:rPr>
              <a:t>              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57800" y="4572000"/>
            <a:ext cx="16002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152400"/>
            <a:ext cx="227427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27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7467600" cy="3048000"/>
          </a:xfrm>
        </p:spPr>
        <p:txBody>
          <a:bodyPr>
            <a:normAutofit/>
          </a:bodyPr>
          <a:lstStyle/>
          <a:p>
            <a:r>
              <a:rPr lang="sr-Cyrl-R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Који руски град се налази на острвима,на 101 острву у Финском заливу Балтичког мора?</a:t>
            </a:r>
          </a:p>
          <a:p>
            <a:r>
              <a:rPr lang="sr-Cyrl-RS" sz="2800" b="1" dirty="0" smtClean="0">
                <a:solidFill>
                  <a:schemeClr val="tx1"/>
                </a:solidFill>
              </a:rPr>
              <a:t>               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Москва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sr-Latn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Б) Санкт Петербург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sr-Latn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В)Новосибирск</a:t>
            </a:r>
          </a:p>
          <a:p>
            <a:r>
              <a:rPr lang="sr-Cyrl-RS" sz="2800" b="1" dirty="0" smtClean="0">
                <a:solidFill>
                  <a:schemeClr val="tx1"/>
                </a:solidFill>
              </a:rPr>
              <a:t>                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62600" y="4495800"/>
            <a:ext cx="23622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542809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9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7162800" cy="3505200"/>
          </a:xfrm>
        </p:spPr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 Руси су примили хришћанство...</a:t>
            </a:r>
          </a:p>
          <a:p>
            <a:r>
              <a:rPr lang="sr-Cyrl-RS" sz="2800" b="1" dirty="0" smtClean="0">
                <a:solidFill>
                  <a:schemeClr val="tx1"/>
                </a:solidFill>
              </a:rPr>
              <a:t> 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пре Срба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Б) после Срба</a:t>
            </a:r>
          </a:p>
          <a:p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r-Cyrl-RS" sz="2800" b="1" dirty="0" smtClean="0">
                <a:solidFill>
                  <a:schemeClr val="tx1"/>
                </a:solidFill>
              </a:rPr>
              <a:t>            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135" y="4114800"/>
            <a:ext cx="1752465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"/>
            <a:ext cx="5334270" cy="30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68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7162800" cy="3505200"/>
          </a:xfrm>
        </p:spPr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 Како гласи превод следеће реченице:</a:t>
            </a:r>
            <a:r>
              <a:rPr lang="sr-Latn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ich kann schwimmen</a:t>
            </a:r>
            <a:endParaRPr lang="sr-Cyrl-R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800" b="1" dirty="0" smtClean="0">
                <a:solidFill>
                  <a:schemeClr val="tx1"/>
                </a:solidFill>
              </a:rPr>
              <a:t> 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Волим да пливам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Б) Умем да пливам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В) Учим да пливам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14800" y="4495800"/>
            <a:ext cx="2286000" cy="384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9352"/>
            <a:ext cx="5791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82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7162800" cy="3505200"/>
          </a:xfrm>
        </p:spPr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14. Реч </a:t>
            </a:r>
            <a:r>
              <a:rPr lang="sr-Latn-R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Vater</a:t>
            </a:r>
            <a:r>
              <a:rPr lang="sr-Latn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преводу значи:</a:t>
            </a:r>
          </a:p>
          <a:p>
            <a:r>
              <a:rPr lang="sr-Cyrl-RS" sz="2800" b="1" dirty="0" smtClean="0">
                <a:solidFill>
                  <a:schemeClr val="tx1"/>
                </a:solidFill>
              </a:rPr>
              <a:t> 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река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Б) вода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В) отац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22151" y="4572000"/>
            <a:ext cx="792849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"/>
            <a:ext cx="4162830" cy="311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89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362200"/>
            <a:ext cx="7924800" cy="4267200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15. У ком су од следећих низова наведени само хемијски елементи?</a:t>
            </a:r>
          </a:p>
          <a:p>
            <a:r>
              <a:rPr lang="sr-Cyrl-RS" sz="2800" b="1" dirty="0" smtClean="0">
                <a:solidFill>
                  <a:schemeClr val="tx1"/>
                </a:solidFill>
              </a:rPr>
              <a:t>  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водоник-вода -ваздух-кисеоник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Б) пропан-сирће-натријум-гашени креч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В) челик-боксит-месинг-бронза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Г)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гвожђе-бакар-кисеоник-сумпор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95600" y="4572000"/>
            <a:ext cx="42672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"/>
            <a:ext cx="40685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73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8305800" cy="3657600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16.Шта се дешава када се формира хемијска веза у калцијум-оксиду?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настаје један заједнички електронски пар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Б) стварају се два заједничка електронска пара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В) два  електрона са атома калцијума прелазе на атом кисеоника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Г) два електрона са атома кисеоника прелазе на атом калцијума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0" y="4337304"/>
            <a:ext cx="6629400" cy="7406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"/>
            <a:ext cx="528877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5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667000"/>
            <a:ext cx="8610600" cy="3505200"/>
          </a:xfrm>
        </p:spPr>
        <p:txBody>
          <a:bodyPr/>
          <a:lstStyle/>
          <a:p>
            <a:pPr algn="l"/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17. Датумска граница се налази на:</a:t>
            </a:r>
          </a:p>
          <a:p>
            <a:pPr algn="l"/>
            <a:endParaRPr lang="sr-Cyrl-R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0 степени географске дужине</a:t>
            </a: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на 45 степени географске дужине</a:t>
            </a: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на 180 степени географске дужине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4419600"/>
            <a:ext cx="47244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4218214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36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3429000"/>
          </a:xfrm>
        </p:spPr>
        <p:txBody>
          <a:bodyPr/>
          <a:lstStyle/>
          <a:p>
            <a:pPr algn="l"/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18. Престоница цара Стефана Уроша </a:t>
            </a:r>
            <a:r>
              <a:rPr lang="sr-Latn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Душана</a:t>
            </a:r>
            <a:r>
              <a:rPr lang="sr-Latn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била је у ?</a:t>
            </a:r>
          </a:p>
          <a:p>
            <a:pPr algn="l"/>
            <a:endParaRPr lang="sr-Cyrl-R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Скопљу </a:t>
            </a: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Крушевцу</a:t>
            </a: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Расу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3581400"/>
            <a:ext cx="16002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4865"/>
            <a:ext cx="1981199" cy="272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79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590800"/>
            <a:ext cx="8534400" cy="3581400"/>
          </a:xfrm>
        </p:spPr>
        <p:txBody>
          <a:bodyPr/>
          <a:lstStyle/>
          <a:p>
            <a:pPr algn="l"/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19. У реченици </a:t>
            </a:r>
            <a:r>
              <a:rPr lang="sr-Cyrl-RS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Сва деца на свету треба да се хране здраво </a:t>
            </a:r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предикат је:</a:t>
            </a: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сва деца</a:t>
            </a: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треба</a:t>
            </a: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се хране</a:t>
            </a: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треба да се хране</a:t>
            </a: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Д) хране здраво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4724400"/>
            <a:ext cx="23622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"/>
            <a:ext cx="465058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33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3048000"/>
          </a:xfrm>
        </p:spPr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Наука која се бави наслеђивањем особина?</a:t>
            </a:r>
          </a:p>
          <a:p>
            <a:r>
              <a:rPr lang="sr-Cyrl-RS" sz="2800" dirty="0" smtClean="0">
                <a:solidFill>
                  <a:schemeClr val="tx1"/>
                </a:solidFill>
              </a:rPr>
              <a:t>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биологија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Б) микрохирургија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генетика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91000" y="4953000"/>
            <a:ext cx="13716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17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67000"/>
            <a:ext cx="8382000" cy="3733800"/>
          </a:xfrm>
        </p:spPr>
        <p:txBody>
          <a:bodyPr/>
          <a:lstStyle/>
          <a:p>
            <a:pPr algn="l"/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20. У наслову дела „ Рече ми један чоек „ употребљен је глаголски облик:</a:t>
            </a:r>
          </a:p>
          <a:p>
            <a:pPr algn="l"/>
            <a:endParaRPr lang="sr-Cyrl-R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презент</a:t>
            </a: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аорист</a:t>
            </a: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перфекат</a:t>
            </a: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имперфекат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4419600"/>
            <a:ext cx="12954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4313"/>
            <a:ext cx="2441786" cy="245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55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124200"/>
            <a:ext cx="8686800" cy="3048000"/>
          </a:xfrm>
        </p:spPr>
        <p:txBody>
          <a:bodyPr>
            <a:normAutofit/>
          </a:bodyPr>
          <a:lstStyle/>
          <a:p>
            <a:r>
              <a:rPr lang="sr-Cyrl-R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Сила Земљине теже је :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А) Тежина тела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Б)Сила којом тело делује на хоризонталну подлогу или затеже нит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В) Сила којом Земља привлачи тела ка њеном  центру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5000" y="4800600"/>
            <a:ext cx="67818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152400"/>
            <a:ext cx="287942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15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7162800" cy="3048000"/>
          </a:xfrm>
        </p:spPr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Када пукне канап тежина тела које је на њему висило: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А) се повећава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Б) постаје нула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В)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 не мења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61462" y="4456176"/>
            <a:ext cx="1815538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92964"/>
            <a:ext cx="5817727" cy="295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5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7162800" cy="3581400"/>
          </a:xfrm>
        </p:spPr>
        <p:txBody>
          <a:bodyPr/>
          <a:lstStyle/>
          <a:p>
            <a:r>
              <a:rPr lang="sr-Cyrl-R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 се назива процес где се отпадни материјал прикупља,сортира,транспортује и поново преради?</a:t>
            </a:r>
            <a:endParaRPr lang="sr-Cyrl-R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амбалажа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Б) рециклажа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sr-Cyrl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шарена лажа  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sr-Cyrl-RS" sz="2800" b="1" dirty="0" smtClean="0">
                <a:solidFill>
                  <a:schemeClr val="tx1"/>
                </a:solidFill>
              </a:rPr>
              <a:t>        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19600" y="4800600"/>
            <a:ext cx="18288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638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81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24200"/>
            <a:ext cx="8229600" cy="3581400"/>
          </a:xfrm>
        </p:spPr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Како користимо алате у </a:t>
            </a:r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радној средини?</a:t>
            </a:r>
          </a:p>
          <a:p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неправилно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правилно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зависности од временских услова</a:t>
            </a:r>
            <a:endParaRPr lang="sr-Cyrl-R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800" b="1" dirty="0" smtClean="0">
                <a:solidFill>
                  <a:schemeClr val="tx1"/>
                </a:solidFill>
              </a:rPr>
              <a:t>         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00600" y="4053840"/>
            <a:ext cx="13716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15347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99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7162800" cy="3048000"/>
          </a:xfrm>
        </p:spPr>
        <p:txBody>
          <a:bodyPr/>
          <a:lstStyle/>
          <a:p>
            <a:r>
              <a:rPr lang="sr-Cyrl-R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Колико траје рукометна утакмица ?</a:t>
            </a:r>
          </a:p>
          <a:p>
            <a:r>
              <a:rPr lang="sr-Cyrl-RS" sz="2800" dirty="0" smtClean="0">
                <a:solidFill>
                  <a:schemeClr val="tx1"/>
                </a:solidFill>
              </a:rPr>
              <a:t>          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два пута по 30 мин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Б) два пута по 45 мин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В) три пута по 20 мин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19599" y="3745992"/>
            <a:ext cx="2667001" cy="3688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"/>
            <a:ext cx="4115326" cy="316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11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7162800" cy="3048000"/>
          </a:xfrm>
        </p:spPr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8.Како се зове стил атлетике у којем тркачи носе палицу ?</a:t>
            </a:r>
          </a:p>
          <a:p>
            <a:r>
              <a:rPr lang="sr-Cyrl-RS" sz="2800" b="1" dirty="0" smtClean="0">
                <a:solidFill>
                  <a:schemeClr val="tx1"/>
                </a:solidFill>
              </a:rPr>
              <a:t>        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штафета</a:t>
            </a:r>
            <a:endParaRPr lang="sr-Cyrl-R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Б) ношење палице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В) стиплчез</a:t>
            </a: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53000" y="4038600"/>
            <a:ext cx="13716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199"/>
            <a:ext cx="4648200" cy="308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0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7162800" cy="3048000"/>
          </a:xfrm>
        </p:spPr>
        <p:txBody>
          <a:bodyPr>
            <a:normAutofit fontScale="92500" lnSpcReduction="10000"/>
          </a:bodyPr>
          <a:lstStyle/>
          <a:p>
            <a:r>
              <a:rPr lang="sr-Cyrl-R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Строфа која има четири стиха зове се:</a:t>
            </a:r>
          </a:p>
          <a:p>
            <a:r>
              <a:rPr lang="sr-Cyrl-RS" sz="2800" b="1" dirty="0" smtClean="0">
                <a:solidFill>
                  <a:schemeClr val="tx1"/>
                </a:solidFill>
              </a:rPr>
              <a:t>   </a:t>
            </a:r>
            <a:r>
              <a:rPr lang="sr-Cyrl-R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терцина</a:t>
            </a:r>
          </a:p>
          <a:p>
            <a:r>
              <a:rPr lang="sr-Cyrl-R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катрен</a:t>
            </a:r>
          </a:p>
          <a:p>
            <a:r>
              <a:rPr lang="sr-Cyrl-R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В)дистих</a:t>
            </a:r>
          </a:p>
          <a:p>
            <a:r>
              <a:rPr lang="sr-Cyrl-RS" sz="2800" b="1" dirty="0" smtClean="0">
                <a:solidFill>
                  <a:schemeClr val="tx1"/>
                </a:solidFill>
              </a:rPr>
              <a:t>            </a:t>
            </a:r>
          </a:p>
          <a:p>
            <a:r>
              <a:rPr lang="sr-Cyrl-RS" sz="2800" b="1" dirty="0" smtClean="0">
                <a:solidFill>
                  <a:schemeClr val="tx1"/>
                </a:solidFill>
              </a:rPr>
              <a:t>              </a:t>
            </a:r>
          </a:p>
          <a:p>
            <a:r>
              <a:rPr lang="sr-Cyrl-RS" sz="2800" b="1" dirty="0" smtClean="0">
                <a:solidFill>
                  <a:schemeClr val="tx1"/>
                </a:solidFill>
              </a:rPr>
              <a:t>            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48200" y="3962400"/>
            <a:ext cx="9906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6200"/>
            <a:ext cx="290852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54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194</TotalTime>
  <Words>559</Words>
  <Application>Microsoft Office PowerPoint</Application>
  <PresentationFormat>On-screen Show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122</cp:revision>
  <dcterms:created xsi:type="dcterms:W3CDTF">2022-10-08T09:34:27Z</dcterms:created>
  <dcterms:modified xsi:type="dcterms:W3CDTF">2023-02-06T14:29:12Z</dcterms:modified>
</cp:coreProperties>
</file>